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77" r:id="rId4"/>
    <p:sldId id="279" r:id="rId5"/>
    <p:sldId id="296" r:id="rId6"/>
    <p:sldId id="302" r:id="rId7"/>
    <p:sldId id="280" r:id="rId8"/>
    <p:sldId id="281" r:id="rId9"/>
    <p:sldId id="287" r:id="rId10"/>
    <p:sldId id="295" r:id="rId11"/>
    <p:sldId id="298" r:id="rId12"/>
    <p:sldId id="297" r:id="rId13"/>
    <p:sldId id="301" r:id="rId14"/>
    <p:sldId id="289" r:id="rId15"/>
    <p:sldId id="290" r:id="rId16"/>
    <p:sldId id="291" r:id="rId17"/>
    <p:sldId id="283" r:id="rId18"/>
    <p:sldId id="299" r:id="rId19"/>
    <p:sldId id="292" r:id="rId20"/>
    <p:sldId id="300" r:id="rId21"/>
    <p:sldId id="285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07/05/2020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07/05/2020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088859"/>
            <a:ext cx="8344450" cy="4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65" y="1816216"/>
            <a:ext cx="4595070" cy="1248835"/>
          </a:xfrm>
          <a:prstGeom prst="rect">
            <a:avLst/>
          </a:prstGeom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9018D6EE-6D39-445F-9954-DCA965D0C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8493"/>
              </p:ext>
            </p:extLst>
          </p:nvPr>
        </p:nvGraphicFramePr>
        <p:xfrm>
          <a:off x="77599" y="3429000"/>
          <a:ext cx="6091196" cy="227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799">
                  <a:extLst>
                    <a:ext uri="{9D8B030D-6E8A-4147-A177-3AD203B41FA5}">
                      <a16:colId xmlns:a16="http://schemas.microsoft.com/office/drawing/2014/main" val="2456448221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341530856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536150105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42883576"/>
                    </a:ext>
                  </a:extLst>
                </a:gridCol>
              </a:tblGrid>
              <a:tr h="3840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27936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 / 45%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9528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31140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25,6 / 46,6%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5870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 / 53%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50239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23,6 / 56,6%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3242"/>
                  </a:ext>
                </a:extLst>
              </a:tr>
            </a:tbl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71E7E54F-3B55-4131-B657-414673935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15600"/>
              </p:ext>
            </p:extLst>
          </p:nvPr>
        </p:nvGraphicFramePr>
        <p:xfrm>
          <a:off x="6889926" y="3334793"/>
          <a:ext cx="448809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6655">
                  <a:extLst>
                    <a:ext uri="{9D8B030D-6E8A-4147-A177-3AD203B41FA5}">
                      <a16:colId xmlns:a16="http://schemas.microsoft.com/office/drawing/2014/main" val="2947828216"/>
                    </a:ext>
                  </a:extLst>
                </a:gridCol>
                <a:gridCol w="1571791">
                  <a:extLst>
                    <a:ext uri="{9D8B030D-6E8A-4147-A177-3AD203B41FA5}">
                      <a16:colId xmlns:a16="http://schemas.microsoft.com/office/drawing/2014/main" val="2034528365"/>
                    </a:ext>
                  </a:extLst>
                </a:gridCol>
                <a:gridCol w="1699644">
                  <a:extLst>
                    <a:ext uri="{9D8B030D-6E8A-4147-A177-3AD203B41FA5}">
                      <a16:colId xmlns:a16="http://schemas.microsoft.com/office/drawing/2014/main" val="293554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1º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3º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22,3 / 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23,62 / 52,24%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25,6 / 46,6%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5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68F6A7-BD5A-48FD-B494-9B043EA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728882"/>
            <a:ext cx="5640571" cy="3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06956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07" y="1711354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555</Words>
  <Application>Microsoft Office PowerPoint</Application>
  <PresentationFormat>Widescreen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2020-05-07T12:08:52Z</dcterms:modified>
</cp:coreProperties>
</file>